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1" r:id="rId6"/>
    <p:sldId id="260"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7C7554-2AD3-47FF-A304-0F73EA68EF62}" type="datetimeFigureOut">
              <a:rPr lang="en-US" smtClean="0"/>
              <a:t>4/8/2011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69E593-4332-4097-A8DA-C810162758C6}" type="slidenum">
              <a:rPr lang="en-US" smtClean="0"/>
              <a:t>‹#›</a:t>
            </a:fld>
            <a:endParaRPr lang="en-US"/>
          </a:p>
        </p:txBody>
      </p:sp>
    </p:spTree>
    <p:extLst>
      <p:ext uri="{BB962C8B-B14F-4D97-AF65-F5344CB8AC3E}">
        <p14:creationId xmlns:p14="http://schemas.microsoft.com/office/powerpoint/2010/main" val="420247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69E593-4332-4097-A8DA-C810162758C6}" type="slidenum">
              <a:rPr lang="en-US" smtClean="0"/>
              <a:t>2</a:t>
            </a:fld>
            <a:endParaRPr lang="en-US"/>
          </a:p>
        </p:txBody>
      </p:sp>
    </p:spTree>
    <p:extLst>
      <p:ext uri="{BB962C8B-B14F-4D97-AF65-F5344CB8AC3E}">
        <p14:creationId xmlns:p14="http://schemas.microsoft.com/office/powerpoint/2010/main" val="1072370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69E593-4332-4097-A8DA-C810162758C6}" type="slidenum">
              <a:rPr lang="en-US" smtClean="0"/>
              <a:t>7</a:t>
            </a:fld>
            <a:endParaRPr lang="en-US"/>
          </a:p>
        </p:txBody>
      </p:sp>
    </p:spTree>
    <p:extLst>
      <p:ext uri="{BB962C8B-B14F-4D97-AF65-F5344CB8AC3E}">
        <p14:creationId xmlns:p14="http://schemas.microsoft.com/office/powerpoint/2010/main" val="4011413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E3CB110F-65C3-4FB4-85DE-CFD789D55C61}" type="datetimeFigureOut">
              <a:rPr lang="en-US" smtClean="0"/>
              <a:t>4/8/2011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5B685D7-8FE9-465E-B77B-0EAD11E90ABF}"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CB110F-65C3-4FB4-85DE-CFD789D55C61}" type="datetimeFigureOut">
              <a:rPr lang="en-US" smtClean="0"/>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685D7-8FE9-465E-B77B-0EAD11E90AB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CB110F-65C3-4FB4-85DE-CFD789D55C61}" type="datetimeFigureOut">
              <a:rPr lang="en-US" smtClean="0"/>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685D7-8FE9-465E-B77B-0EAD11E90AB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CB110F-65C3-4FB4-85DE-CFD789D55C61}" type="datetimeFigureOut">
              <a:rPr lang="en-US" smtClean="0"/>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685D7-8FE9-465E-B77B-0EAD11E90AB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3CB110F-65C3-4FB4-85DE-CFD789D55C61}" type="datetimeFigureOut">
              <a:rPr lang="en-US" smtClean="0"/>
              <a:t>4/8/2011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5B685D7-8FE9-465E-B77B-0EAD11E90AB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3CB110F-65C3-4FB4-85DE-CFD789D55C61}" type="datetimeFigureOut">
              <a:rPr lang="en-US" smtClean="0"/>
              <a:t>4/8/2011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B685D7-8FE9-465E-B77B-0EAD11E90AB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3CB110F-65C3-4FB4-85DE-CFD789D55C61}" type="datetimeFigureOut">
              <a:rPr lang="en-US" smtClean="0"/>
              <a:t>4/8/2011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B685D7-8FE9-465E-B77B-0EAD11E90AB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3CB110F-65C3-4FB4-85DE-CFD789D55C61}" type="datetimeFigureOut">
              <a:rPr lang="en-US" smtClean="0"/>
              <a:t>4/8/2011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B685D7-8FE9-465E-B77B-0EAD11E90AB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CB110F-65C3-4FB4-85DE-CFD789D55C61}" type="datetimeFigureOut">
              <a:rPr lang="en-US" smtClean="0"/>
              <a:t>4/8/2011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B685D7-8FE9-465E-B77B-0EAD11E90AB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3CB110F-65C3-4FB4-85DE-CFD789D55C61}" type="datetimeFigureOut">
              <a:rPr lang="en-US" smtClean="0"/>
              <a:t>4/8/2011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B685D7-8FE9-465E-B77B-0EAD11E90AB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3CB110F-65C3-4FB4-85DE-CFD789D55C61}" type="datetimeFigureOut">
              <a:rPr lang="en-US" smtClean="0"/>
              <a:t>4/8/2011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B685D7-8FE9-465E-B77B-0EAD11E90AB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3CB110F-65C3-4FB4-85DE-CFD789D55C61}" type="datetimeFigureOut">
              <a:rPr lang="en-US" smtClean="0"/>
              <a:t>4/8/2011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5B685D7-8FE9-465E-B77B-0EAD11E90ABF}"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bmp"/><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b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bmp"/><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143000"/>
            <a:ext cx="8229600" cy="1828800"/>
          </a:xfrm>
        </p:spPr>
        <p:txBody>
          <a:bodyPr/>
          <a:lstStyle/>
          <a:p>
            <a:r>
              <a:rPr lang="en-US" dirty="0" smtClean="0"/>
              <a:t>Survival Kit</a:t>
            </a:r>
            <a:endParaRPr lang="en-US" dirty="0"/>
          </a:p>
        </p:txBody>
      </p:sp>
      <p:sp>
        <p:nvSpPr>
          <p:cNvPr id="3" name="Subtitle 2"/>
          <p:cNvSpPr>
            <a:spLocks noGrp="1"/>
          </p:cNvSpPr>
          <p:nvPr>
            <p:ph type="subTitle" idx="1"/>
          </p:nvPr>
        </p:nvSpPr>
        <p:spPr>
          <a:xfrm rot="10800000" flipV="1">
            <a:off x="1242237" y="3200400"/>
            <a:ext cx="7924800" cy="990600"/>
          </a:xfrm>
        </p:spPr>
        <p:txBody>
          <a:bodyPr>
            <a:normAutofit lnSpcReduction="10000"/>
          </a:bodyPr>
          <a:lstStyle/>
          <a:p>
            <a:r>
              <a:rPr lang="en-US" dirty="0" smtClean="0"/>
              <a:t>By </a:t>
            </a:r>
            <a:r>
              <a:rPr lang="en-US" dirty="0" err="1" smtClean="0"/>
              <a:t>Sorsha</a:t>
            </a:r>
            <a:endParaRPr lang="en-US" dirty="0" smtClean="0"/>
          </a:p>
          <a:p>
            <a:r>
              <a:rPr lang="en-US" dirty="0" smtClean="0"/>
              <a:t> David</a:t>
            </a:r>
            <a:endParaRPr lang="en-US" dirty="0"/>
          </a:p>
        </p:txBody>
      </p:sp>
    </p:spTree>
    <p:extLst>
      <p:ext uri="{BB962C8B-B14F-4D97-AF65-F5344CB8AC3E}">
        <p14:creationId xmlns:p14="http://schemas.microsoft.com/office/powerpoint/2010/main" val="139642884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Tornados</a:t>
            </a:r>
            <a:endParaRPr lang="en-US" dirty="0"/>
          </a:p>
        </p:txBody>
      </p:sp>
      <p:sp>
        <p:nvSpPr>
          <p:cNvPr id="3" name="Content Placeholder 2"/>
          <p:cNvSpPr>
            <a:spLocks noGrp="1"/>
          </p:cNvSpPr>
          <p:nvPr>
            <p:ph idx="1"/>
          </p:nvPr>
        </p:nvSpPr>
        <p:spPr/>
        <p:txBody>
          <a:bodyPr/>
          <a:lstStyle/>
          <a:p>
            <a:pPr marL="137160" indent="0">
              <a:buNone/>
            </a:pPr>
            <a:r>
              <a:rPr lang="en-US" dirty="0" smtClean="0"/>
              <a:t>Tornados are scary right. </a:t>
            </a:r>
            <a:r>
              <a:rPr lang="en-US" dirty="0"/>
              <a:t>W</a:t>
            </a:r>
            <a:r>
              <a:rPr lang="en-US" dirty="0" smtClean="0"/>
              <a:t>ell to keep safe stay low and stay away from windows doors and anything  leading outside. Hide your head and your body head to the basement or  the lowest ground or ditch.</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86200"/>
            <a:ext cx="9144000" cy="2667000"/>
          </a:xfrm>
          <a:prstGeom prst="rect">
            <a:avLst/>
          </a:prstGeom>
        </p:spPr>
      </p:pic>
    </p:spTree>
    <p:extLst>
      <p:ext uri="{BB962C8B-B14F-4D97-AF65-F5344CB8AC3E}">
        <p14:creationId xmlns:p14="http://schemas.microsoft.com/office/powerpoint/2010/main" val="2724217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randombar(horizont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8229600" cy="1143000"/>
          </a:xfrm>
        </p:spPr>
        <p:txBody>
          <a:bodyPr>
            <a:normAutofit/>
          </a:bodyPr>
          <a:lstStyle/>
          <a:p>
            <a:r>
              <a:rPr lang="en-US" dirty="0" smtClean="0"/>
              <a:t>How to build a shelter</a:t>
            </a:r>
            <a:endParaRPr lang="en-US" dirty="0"/>
          </a:p>
        </p:txBody>
      </p:sp>
      <p:sp>
        <p:nvSpPr>
          <p:cNvPr id="5" name="Content Placeholder 4"/>
          <p:cNvSpPr>
            <a:spLocks noGrp="1"/>
          </p:cNvSpPr>
          <p:nvPr>
            <p:ph idx="1"/>
          </p:nvPr>
        </p:nvSpPr>
        <p:spPr>
          <a:xfrm>
            <a:off x="0" y="2209800"/>
            <a:ext cx="8229600" cy="4525963"/>
          </a:xfrm>
        </p:spPr>
        <p:txBody>
          <a:bodyPr>
            <a:normAutofit fontScale="92500" lnSpcReduction="10000"/>
          </a:bodyPr>
          <a:lstStyle/>
          <a:p>
            <a:r>
              <a:rPr lang="en-US" dirty="0" smtClean="0"/>
              <a:t>1. Find a strong sturdy tree. Look </a:t>
            </a:r>
            <a:r>
              <a:rPr lang="en-US" dirty="0"/>
              <a:t>for branches that are in the shape of </a:t>
            </a:r>
            <a:r>
              <a:rPr lang="en-US" dirty="0" smtClean="0"/>
              <a:t>a Y.</a:t>
            </a:r>
          </a:p>
          <a:p>
            <a:r>
              <a:rPr lang="en-US" dirty="0" smtClean="0"/>
              <a:t>2. Look for </a:t>
            </a:r>
            <a:r>
              <a:rPr lang="en-US" dirty="0"/>
              <a:t>one </a:t>
            </a:r>
            <a:r>
              <a:rPr lang="en-US" dirty="0" smtClean="0"/>
              <a:t>long </a:t>
            </a:r>
            <a:r>
              <a:rPr lang="en-US" dirty="0"/>
              <a:t>thick stick and plenty of </a:t>
            </a:r>
            <a:r>
              <a:rPr lang="en-US" dirty="0" smtClean="0"/>
              <a:t>long medium sized branches </a:t>
            </a:r>
            <a:r>
              <a:rPr lang="en-US" dirty="0"/>
              <a:t>small pine </a:t>
            </a:r>
            <a:r>
              <a:rPr lang="en-US" dirty="0" smtClean="0"/>
              <a:t>branches leaves </a:t>
            </a:r>
            <a:r>
              <a:rPr lang="en-US" dirty="0"/>
              <a:t>and tall </a:t>
            </a:r>
            <a:r>
              <a:rPr lang="en-US" dirty="0" smtClean="0"/>
              <a:t>grass.</a:t>
            </a:r>
          </a:p>
          <a:p>
            <a:pPr lvl="1"/>
            <a:r>
              <a:rPr lang="en-US" dirty="0" smtClean="0"/>
              <a:t>3. Put </a:t>
            </a:r>
            <a:r>
              <a:rPr lang="en-US" dirty="0"/>
              <a:t>the long stick into the Y</a:t>
            </a:r>
            <a:r>
              <a:rPr lang="en-US" dirty="0" smtClean="0"/>
              <a:t> </a:t>
            </a:r>
            <a:r>
              <a:rPr lang="en-US" dirty="0"/>
              <a:t>of the tree to hold it </a:t>
            </a:r>
            <a:r>
              <a:rPr lang="en-US" dirty="0" smtClean="0"/>
              <a:t>in place. </a:t>
            </a:r>
            <a:r>
              <a:rPr lang="en-US" dirty="0"/>
              <a:t>Push the stick into the ground to keep it </a:t>
            </a:r>
            <a:r>
              <a:rPr lang="en-US" dirty="0" smtClean="0"/>
              <a:t>stand. Put the medium sized branches </a:t>
            </a:r>
            <a:r>
              <a:rPr lang="en-US" dirty="0"/>
              <a:t>up against the long stick. Push the branches into the ground to keep them stable. This will complete </a:t>
            </a:r>
            <a:r>
              <a:rPr lang="en-US" dirty="0" smtClean="0"/>
              <a:t>the body or frame. </a:t>
            </a:r>
            <a:r>
              <a:rPr lang="en-US" dirty="0"/>
              <a:t>Cover the frame with small pine </a:t>
            </a:r>
            <a:r>
              <a:rPr lang="en-US" dirty="0" smtClean="0"/>
              <a:t>branches  </a:t>
            </a:r>
            <a:r>
              <a:rPr lang="en-US" dirty="0"/>
              <a:t>leaves and tall grass. </a:t>
            </a:r>
          </a:p>
          <a:p>
            <a:pPr lvl="1"/>
            <a:r>
              <a:rPr lang="en-US" dirty="0"/>
              <a:t>Add a layer of </a:t>
            </a:r>
            <a:r>
              <a:rPr lang="en-US" dirty="0" smtClean="0"/>
              <a:t>medium sized </a:t>
            </a:r>
            <a:r>
              <a:rPr lang="en-US" dirty="0"/>
              <a:t>branches to hold everything in </a:t>
            </a:r>
            <a:r>
              <a:rPr lang="en-US" dirty="0" smtClean="0"/>
              <a:t>place or spot.</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6819" y="400051"/>
            <a:ext cx="2628572" cy="1742857"/>
          </a:xfrm>
          <a:prstGeom prst="rect">
            <a:avLst/>
          </a:prstGeom>
        </p:spPr>
      </p:pic>
    </p:spTree>
    <p:extLst>
      <p:ext uri="{BB962C8B-B14F-4D97-AF65-F5344CB8AC3E}">
        <p14:creationId xmlns:p14="http://schemas.microsoft.com/office/powerpoint/2010/main" val="718091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down)">
                                      <p:cBhvr>
                                        <p:cTn id="25" dur="580">
                                          <p:stCondLst>
                                            <p:cond delay="0"/>
                                          </p:stCondLst>
                                        </p:cTn>
                                        <p:tgtEl>
                                          <p:spTgt spid="5">
                                            <p:txEl>
                                              <p:pRg st="1" end="1"/>
                                            </p:txEl>
                                          </p:spTgt>
                                        </p:tgtEl>
                                      </p:cBhvr>
                                    </p:animEffect>
                                    <p:anim calcmode="lin" valueType="num">
                                      <p:cBhvr>
                                        <p:cTn id="26" dur="1822" tmFilter="0,0; 0.14,0.36; 0.43,0.73; 0.71,0.91; 1.0,1.0">
                                          <p:stCondLst>
                                            <p:cond delay="0"/>
                                          </p:stCondLst>
                                        </p:cTn>
                                        <p:tgtEl>
                                          <p:spTgt spid="5">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xEl>
                                              <p:pRg st="1" end="1"/>
                                            </p:txEl>
                                          </p:spTgt>
                                        </p:tgtEl>
                                      </p:cBhvr>
                                      <p:to x="100000" y="60000"/>
                                    </p:animScale>
                                    <p:animScale>
                                      <p:cBhvr>
                                        <p:cTn id="32" dur="166" decel="50000">
                                          <p:stCondLst>
                                            <p:cond delay="676"/>
                                          </p:stCondLst>
                                        </p:cTn>
                                        <p:tgtEl>
                                          <p:spTgt spid="5">
                                            <p:txEl>
                                              <p:pRg st="1" end="1"/>
                                            </p:txEl>
                                          </p:spTgt>
                                        </p:tgtEl>
                                      </p:cBhvr>
                                      <p:to x="100000" y="100000"/>
                                    </p:animScale>
                                    <p:animScale>
                                      <p:cBhvr>
                                        <p:cTn id="33" dur="26">
                                          <p:stCondLst>
                                            <p:cond delay="1312"/>
                                          </p:stCondLst>
                                        </p:cTn>
                                        <p:tgtEl>
                                          <p:spTgt spid="5">
                                            <p:txEl>
                                              <p:pRg st="1" end="1"/>
                                            </p:txEl>
                                          </p:spTgt>
                                        </p:tgtEl>
                                      </p:cBhvr>
                                      <p:to x="100000" y="80000"/>
                                    </p:animScale>
                                    <p:animScale>
                                      <p:cBhvr>
                                        <p:cTn id="34" dur="166" decel="50000">
                                          <p:stCondLst>
                                            <p:cond delay="1338"/>
                                          </p:stCondLst>
                                        </p:cTn>
                                        <p:tgtEl>
                                          <p:spTgt spid="5">
                                            <p:txEl>
                                              <p:pRg st="1" end="1"/>
                                            </p:txEl>
                                          </p:spTgt>
                                        </p:tgtEl>
                                      </p:cBhvr>
                                      <p:to x="100000" y="100000"/>
                                    </p:animScale>
                                    <p:animScale>
                                      <p:cBhvr>
                                        <p:cTn id="35" dur="26">
                                          <p:stCondLst>
                                            <p:cond delay="1642"/>
                                          </p:stCondLst>
                                        </p:cTn>
                                        <p:tgtEl>
                                          <p:spTgt spid="5">
                                            <p:txEl>
                                              <p:pRg st="1" end="1"/>
                                            </p:txEl>
                                          </p:spTgt>
                                        </p:tgtEl>
                                      </p:cBhvr>
                                      <p:to x="100000" y="90000"/>
                                    </p:animScale>
                                    <p:animScale>
                                      <p:cBhvr>
                                        <p:cTn id="36" dur="166" decel="50000">
                                          <p:stCondLst>
                                            <p:cond delay="1668"/>
                                          </p:stCondLst>
                                        </p:cTn>
                                        <p:tgtEl>
                                          <p:spTgt spid="5">
                                            <p:txEl>
                                              <p:pRg st="1" end="1"/>
                                            </p:txEl>
                                          </p:spTgt>
                                        </p:tgtEl>
                                      </p:cBhvr>
                                      <p:to x="100000" y="100000"/>
                                    </p:animScale>
                                    <p:animScale>
                                      <p:cBhvr>
                                        <p:cTn id="37" dur="26">
                                          <p:stCondLst>
                                            <p:cond delay="1808"/>
                                          </p:stCondLst>
                                        </p:cTn>
                                        <p:tgtEl>
                                          <p:spTgt spid="5">
                                            <p:txEl>
                                              <p:pRg st="1" end="1"/>
                                            </p:txEl>
                                          </p:spTgt>
                                        </p:tgtEl>
                                      </p:cBhvr>
                                      <p:to x="100000" y="95000"/>
                                    </p:animScale>
                                    <p:animScale>
                                      <p:cBhvr>
                                        <p:cTn id="38" dur="166" decel="50000">
                                          <p:stCondLst>
                                            <p:cond delay="1834"/>
                                          </p:stCondLst>
                                        </p:cTn>
                                        <p:tgtEl>
                                          <p:spTgt spid="5">
                                            <p:txEl>
                                              <p:pRg st="1" end="1"/>
                                            </p:tx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Effect transition="in" filter="wipe(down)">
                                      <p:cBhvr>
                                        <p:cTn id="41" dur="580">
                                          <p:stCondLst>
                                            <p:cond delay="0"/>
                                          </p:stCondLst>
                                        </p:cTn>
                                        <p:tgtEl>
                                          <p:spTgt spid="5">
                                            <p:txEl>
                                              <p:pRg st="2" end="2"/>
                                            </p:txEl>
                                          </p:spTgt>
                                        </p:tgtEl>
                                      </p:cBhvr>
                                    </p:animEffect>
                                    <p:anim calcmode="lin" valueType="num">
                                      <p:cBhvr>
                                        <p:cTn id="42" dur="1822" tmFilter="0,0; 0.14,0.36; 0.43,0.73; 0.71,0.91; 1.0,1.0">
                                          <p:stCondLst>
                                            <p:cond delay="0"/>
                                          </p:stCondLst>
                                        </p:cTn>
                                        <p:tgtEl>
                                          <p:spTgt spid="5">
                                            <p:txEl>
                                              <p:pRg st="2" end="2"/>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5">
                                            <p:txEl>
                                              <p:pRg st="2" end="2"/>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5">
                                            <p:txEl>
                                              <p:pRg st="2" end="2"/>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5">
                                            <p:txEl>
                                              <p:pRg st="2" end="2"/>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5">
                                            <p:txEl>
                                              <p:pRg st="2" end="2"/>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5">
                                            <p:txEl>
                                              <p:pRg st="2" end="2"/>
                                            </p:txEl>
                                          </p:spTgt>
                                        </p:tgtEl>
                                      </p:cBhvr>
                                      <p:to x="100000" y="60000"/>
                                    </p:animScale>
                                    <p:animScale>
                                      <p:cBhvr>
                                        <p:cTn id="48" dur="166" decel="50000">
                                          <p:stCondLst>
                                            <p:cond delay="676"/>
                                          </p:stCondLst>
                                        </p:cTn>
                                        <p:tgtEl>
                                          <p:spTgt spid="5">
                                            <p:txEl>
                                              <p:pRg st="2" end="2"/>
                                            </p:txEl>
                                          </p:spTgt>
                                        </p:tgtEl>
                                      </p:cBhvr>
                                      <p:to x="100000" y="100000"/>
                                    </p:animScale>
                                    <p:animScale>
                                      <p:cBhvr>
                                        <p:cTn id="49" dur="26">
                                          <p:stCondLst>
                                            <p:cond delay="1312"/>
                                          </p:stCondLst>
                                        </p:cTn>
                                        <p:tgtEl>
                                          <p:spTgt spid="5">
                                            <p:txEl>
                                              <p:pRg st="2" end="2"/>
                                            </p:txEl>
                                          </p:spTgt>
                                        </p:tgtEl>
                                      </p:cBhvr>
                                      <p:to x="100000" y="80000"/>
                                    </p:animScale>
                                    <p:animScale>
                                      <p:cBhvr>
                                        <p:cTn id="50" dur="166" decel="50000">
                                          <p:stCondLst>
                                            <p:cond delay="1338"/>
                                          </p:stCondLst>
                                        </p:cTn>
                                        <p:tgtEl>
                                          <p:spTgt spid="5">
                                            <p:txEl>
                                              <p:pRg st="2" end="2"/>
                                            </p:txEl>
                                          </p:spTgt>
                                        </p:tgtEl>
                                      </p:cBhvr>
                                      <p:to x="100000" y="100000"/>
                                    </p:animScale>
                                    <p:animScale>
                                      <p:cBhvr>
                                        <p:cTn id="51" dur="26">
                                          <p:stCondLst>
                                            <p:cond delay="1642"/>
                                          </p:stCondLst>
                                        </p:cTn>
                                        <p:tgtEl>
                                          <p:spTgt spid="5">
                                            <p:txEl>
                                              <p:pRg st="2" end="2"/>
                                            </p:txEl>
                                          </p:spTgt>
                                        </p:tgtEl>
                                      </p:cBhvr>
                                      <p:to x="100000" y="90000"/>
                                    </p:animScale>
                                    <p:animScale>
                                      <p:cBhvr>
                                        <p:cTn id="52" dur="166" decel="50000">
                                          <p:stCondLst>
                                            <p:cond delay="1668"/>
                                          </p:stCondLst>
                                        </p:cTn>
                                        <p:tgtEl>
                                          <p:spTgt spid="5">
                                            <p:txEl>
                                              <p:pRg st="2" end="2"/>
                                            </p:txEl>
                                          </p:spTgt>
                                        </p:tgtEl>
                                      </p:cBhvr>
                                      <p:to x="100000" y="100000"/>
                                    </p:animScale>
                                    <p:animScale>
                                      <p:cBhvr>
                                        <p:cTn id="53" dur="26">
                                          <p:stCondLst>
                                            <p:cond delay="1808"/>
                                          </p:stCondLst>
                                        </p:cTn>
                                        <p:tgtEl>
                                          <p:spTgt spid="5">
                                            <p:txEl>
                                              <p:pRg st="2" end="2"/>
                                            </p:txEl>
                                          </p:spTgt>
                                        </p:tgtEl>
                                      </p:cBhvr>
                                      <p:to x="100000" y="95000"/>
                                    </p:animScale>
                                    <p:animScale>
                                      <p:cBhvr>
                                        <p:cTn id="54" dur="166" decel="50000">
                                          <p:stCondLst>
                                            <p:cond delay="1834"/>
                                          </p:stCondLst>
                                        </p:cTn>
                                        <p:tgtEl>
                                          <p:spTgt spid="5">
                                            <p:txEl>
                                              <p:pRg st="2" end="2"/>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5">
                                            <p:txEl>
                                              <p:pRg st="3" end="3"/>
                                            </p:txEl>
                                          </p:spTgt>
                                        </p:tgtEl>
                                        <p:attrNameLst>
                                          <p:attrName>style.visibility</p:attrName>
                                        </p:attrNameLst>
                                      </p:cBhvr>
                                      <p:to>
                                        <p:strVal val="visible"/>
                                      </p:to>
                                    </p:set>
                                    <p:animEffect transition="in" filter="wipe(down)">
                                      <p:cBhvr>
                                        <p:cTn id="57" dur="580">
                                          <p:stCondLst>
                                            <p:cond delay="0"/>
                                          </p:stCondLst>
                                        </p:cTn>
                                        <p:tgtEl>
                                          <p:spTgt spid="5">
                                            <p:txEl>
                                              <p:pRg st="3" end="3"/>
                                            </p:txEl>
                                          </p:spTgt>
                                        </p:tgtEl>
                                      </p:cBhvr>
                                    </p:animEffect>
                                    <p:anim calcmode="lin" valueType="num">
                                      <p:cBhvr>
                                        <p:cTn id="58" dur="1822" tmFilter="0,0; 0.14,0.36; 0.43,0.73; 0.71,0.91; 1.0,1.0">
                                          <p:stCondLst>
                                            <p:cond delay="0"/>
                                          </p:stCondLst>
                                        </p:cTn>
                                        <p:tgtEl>
                                          <p:spTgt spid="5">
                                            <p:txEl>
                                              <p:pRg st="3" end="3"/>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5">
                                            <p:txEl>
                                              <p:pRg st="3" end="3"/>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5">
                                            <p:txEl>
                                              <p:pRg st="3" end="3"/>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5">
                                            <p:txEl>
                                              <p:pRg st="3" end="3"/>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5">
                                            <p:txEl>
                                              <p:pRg st="3" end="3"/>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5">
                                            <p:txEl>
                                              <p:pRg st="3" end="3"/>
                                            </p:txEl>
                                          </p:spTgt>
                                        </p:tgtEl>
                                      </p:cBhvr>
                                      <p:to x="100000" y="60000"/>
                                    </p:animScale>
                                    <p:animScale>
                                      <p:cBhvr>
                                        <p:cTn id="64" dur="166" decel="50000">
                                          <p:stCondLst>
                                            <p:cond delay="676"/>
                                          </p:stCondLst>
                                        </p:cTn>
                                        <p:tgtEl>
                                          <p:spTgt spid="5">
                                            <p:txEl>
                                              <p:pRg st="3" end="3"/>
                                            </p:txEl>
                                          </p:spTgt>
                                        </p:tgtEl>
                                      </p:cBhvr>
                                      <p:to x="100000" y="100000"/>
                                    </p:animScale>
                                    <p:animScale>
                                      <p:cBhvr>
                                        <p:cTn id="65" dur="26">
                                          <p:stCondLst>
                                            <p:cond delay="1312"/>
                                          </p:stCondLst>
                                        </p:cTn>
                                        <p:tgtEl>
                                          <p:spTgt spid="5">
                                            <p:txEl>
                                              <p:pRg st="3" end="3"/>
                                            </p:txEl>
                                          </p:spTgt>
                                        </p:tgtEl>
                                      </p:cBhvr>
                                      <p:to x="100000" y="80000"/>
                                    </p:animScale>
                                    <p:animScale>
                                      <p:cBhvr>
                                        <p:cTn id="66" dur="166" decel="50000">
                                          <p:stCondLst>
                                            <p:cond delay="1338"/>
                                          </p:stCondLst>
                                        </p:cTn>
                                        <p:tgtEl>
                                          <p:spTgt spid="5">
                                            <p:txEl>
                                              <p:pRg st="3" end="3"/>
                                            </p:txEl>
                                          </p:spTgt>
                                        </p:tgtEl>
                                      </p:cBhvr>
                                      <p:to x="100000" y="100000"/>
                                    </p:animScale>
                                    <p:animScale>
                                      <p:cBhvr>
                                        <p:cTn id="67" dur="26">
                                          <p:stCondLst>
                                            <p:cond delay="1642"/>
                                          </p:stCondLst>
                                        </p:cTn>
                                        <p:tgtEl>
                                          <p:spTgt spid="5">
                                            <p:txEl>
                                              <p:pRg st="3" end="3"/>
                                            </p:txEl>
                                          </p:spTgt>
                                        </p:tgtEl>
                                      </p:cBhvr>
                                      <p:to x="100000" y="90000"/>
                                    </p:animScale>
                                    <p:animScale>
                                      <p:cBhvr>
                                        <p:cTn id="68" dur="166" decel="50000">
                                          <p:stCondLst>
                                            <p:cond delay="1668"/>
                                          </p:stCondLst>
                                        </p:cTn>
                                        <p:tgtEl>
                                          <p:spTgt spid="5">
                                            <p:txEl>
                                              <p:pRg st="3" end="3"/>
                                            </p:txEl>
                                          </p:spTgt>
                                        </p:tgtEl>
                                      </p:cBhvr>
                                      <p:to x="100000" y="100000"/>
                                    </p:animScale>
                                    <p:animScale>
                                      <p:cBhvr>
                                        <p:cTn id="69" dur="26">
                                          <p:stCondLst>
                                            <p:cond delay="1808"/>
                                          </p:stCondLst>
                                        </p:cTn>
                                        <p:tgtEl>
                                          <p:spTgt spid="5">
                                            <p:txEl>
                                              <p:pRg st="3" end="3"/>
                                            </p:txEl>
                                          </p:spTgt>
                                        </p:tgtEl>
                                      </p:cBhvr>
                                      <p:to x="100000" y="95000"/>
                                    </p:animScale>
                                    <p:animScale>
                                      <p:cBhvr>
                                        <p:cTn id="70" dur="166" decel="50000">
                                          <p:stCondLst>
                                            <p:cond delay="1834"/>
                                          </p:stCondLst>
                                        </p:cTn>
                                        <p:tgtEl>
                                          <p:spTgt spid="5">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to do when you encounter a bear.</a:t>
            </a:r>
            <a:endParaRPr lang="en-US" dirty="0"/>
          </a:p>
        </p:txBody>
      </p:sp>
      <p:sp>
        <p:nvSpPr>
          <p:cNvPr id="3" name="Content Placeholder 2"/>
          <p:cNvSpPr>
            <a:spLocks noGrp="1"/>
          </p:cNvSpPr>
          <p:nvPr>
            <p:ph idx="1"/>
          </p:nvPr>
        </p:nvSpPr>
        <p:spPr>
          <a:xfrm>
            <a:off x="457200" y="1752600"/>
            <a:ext cx="8229600" cy="4525963"/>
          </a:xfrm>
        </p:spPr>
        <p:txBody>
          <a:bodyPr/>
          <a:lstStyle/>
          <a:p>
            <a:pPr marL="0" indent="0">
              <a:buNone/>
            </a:pPr>
            <a:r>
              <a:rPr lang="en-US" dirty="0" smtClean="0"/>
              <a:t>Give </a:t>
            </a:r>
            <a:r>
              <a:rPr lang="en-US" dirty="0"/>
              <a:t>the bear plenty of </a:t>
            </a:r>
            <a:r>
              <a:rPr lang="en-US" dirty="0" smtClean="0"/>
              <a:t>space. If the bear is 350 ft. Make sure </a:t>
            </a:r>
            <a:r>
              <a:rPr lang="en-US" dirty="0"/>
              <a:t>he </a:t>
            </a:r>
            <a:r>
              <a:rPr lang="en-US" dirty="0" smtClean="0"/>
              <a:t>doesn‘t see </a:t>
            </a:r>
            <a:r>
              <a:rPr lang="en-US" dirty="0"/>
              <a:t>you If a</a:t>
            </a:r>
            <a:r>
              <a:rPr lang="en-US" dirty="0" smtClean="0"/>
              <a:t>ble </a:t>
            </a:r>
            <a:r>
              <a:rPr lang="en-US" dirty="0"/>
              <a:t>retreat slowly. </a:t>
            </a:r>
            <a:r>
              <a:rPr lang="en-US" dirty="0" smtClean="0"/>
              <a:t>Leave </a:t>
            </a:r>
            <a:r>
              <a:rPr lang="en-US" dirty="0"/>
              <a:t>the trail to the bear. If </a:t>
            </a:r>
            <a:r>
              <a:rPr lang="en-US" dirty="0" smtClean="0"/>
              <a:t>you have to continue </a:t>
            </a:r>
            <a:r>
              <a:rPr lang="en-US" dirty="0"/>
              <a:t>back off a short </a:t>
            </a:r>
            <a:r>
              <a:rPr lang="en-US" dirty="0" smtClean="0"/>
              <a:t>distance </a:t>
            </a:r>
            <a:r>
              <a:rPr lang="en-US" dirty="0"/>
              <a:t>and give the bear time to leave the area.</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4210352"/>
            <a:ext cx="7010400" cy="2419048"/>
          </a:xfrm>
          <a:prstGeom prst="rect">
            <a:avLst/>
          </a:prstGeom>
        </p:spPr>
      </p:pic>
    </p:spTree>
    <p:extLst>
      <p:ext uri="{BB962C8B-B14F-4D97-AF65-F5344CB8AC3E}">
        <p14:creationId xmlns:p14="http://schemas.microsoft.com/office/powerpoint/2010/main" val="198496999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smtClean="0"/>
              <a:t>What type of animals and things.</a:t>
            </a:r>
            <a:endParaRPr lang="en-US" dirty="0"/>
          </a:p>
        </p:txBody>
      </p:sp>
      <p:sp>
        <p:nvSpPr>
          <p:cNvPr id="3" name="Content Placeholder 2"/>
          <p:cNvSpPr>
            <a:spLocks noGrp="1"/>
          </p:cNvSpPr>
          <p:nvPr>
            <p:ph idx="1"/>
          </p:nvPr>
        </p:nvSpPr>
        <p:spPr/>
        <p:txBody>
          <a:bodyPr/>
          <a:lstStyle/>
          <a:p>
            <a:r>
              <a:rPr lang="en-US" dirty="0" smtClean="0"/>
              <a:t>The gut cherries were choke cherries and they made great jelly.</a:t>
            </a:r>
          </a:p>
          <a:p>
            <a:r>
              <a:rPr lang="en-US" dirty="0" smtClean="0"/>
              <a:t>The fool birds  were ruffed grouse.</a:t>
            </a:r>
          </a:p>
          <a:p>
            <a:r>
              <a:rPr lang="en-US" dirty="0" smtClean="0"/>
              <a:t>The rabbits were snowshoes and cottontails.</a:t>
            </a:r>
          </a:p>
          <a:p>
            <a:r>
              <a:rPr lang="en-US" dirty="0" smtClean="0"/>
              <a:t>The fish were bluegills, sunfish, and perch.</a:t>
            </a:r>
          </a:p>
          <a:p>
            <a:endParaRPr lang="en-US" dirty="0" smtClean="0"/>
          </a:p>
          <a:p>
            <a:pPr marL="0" indent="0">
              <a:buNone/>
            </a:pPr>
            <a:endParaRPr lang="en-US" dirty="0"/>
          </a:p>
        </p:txBody>
      </p:sp>
    </p:spTree>
    <p:extLst>
      <p:ext uri="{BB962C8B-B14F-4D97-AF65-F5344CB8AC3E}">
        <p14:creationId xmlns:p14="http://schemas.microsoft.com/office/powerpoint/2010/main" val="21381168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heel(1)">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heel(1)">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heel(1)">
                                      <p:cBhvr>
                                        <p:cTn id="24" dur="2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heel(1)">
                                      <p:cBhvr>
                                        <p:cTn id="2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28600"/>
            <a:ext cx="8229600" cy="1143000"/>
          </a:xfrm>
        </p:spPr>
        <p:txBody>
          <a:bodyPr/>
          <a:lstStyle/>
          <a:p>
            <a:r>
              <a:rPr lang="en-US" dirty="0" smtClean="0"/>
              <a:t>How to make fire.</a:t>
            </a:r>
            <a:endParaRPr lang="en-US" dirty="0"/>
          </a:p>
        </p:txBody>
      </p:sp>
      <p:sp>
        <p:nvSpPr>
          <p:cNvPr id="3" name="Content Placeholder 2"/>
          <p:cNvSpPr>
            <a:spLocks noGrp="1"/>
          </p:cNvSpPr>
          <p:nvPr>
            <p:ph idx="1"/>
          </p:nvPr>
        </p:nvSpPr>
        <p:spPr>
          <a:xfrm>
            <a:off x="0" y="533400"/>
            <a:ext cx="8229600" cy="4800600"/>
          </a:xfrm>
        </p:spPr>
        <p:txBody>
          <a:bodyPr>
            <a:normAutofit lnSpcReduction="10000"/>
          </a:bodyPr>
          <a:lstStyle/>
          <a:p>
            <a:r>
              <a:rPr lang="en-US" dirty="0" smtClean="0"/>
              <a:t>1. Anything </a:t>
            </a:r>
            <a:r>
              <a:rPr lang="en-US" dirty="0"/>
              <a:t>that is </a:t>
            </a:r>
            <a:r>
              <a:rPr lang="en-US" dirty="0" smtClean="0"/>
              <a:t>dry  </a:t>
            </a:r>
            <a:r>
              <a:rPr lang="en-US" dirty="0"/>
              <a:t>and will take a </a:t>
            </a:r>
            <a:r>
              <a:rPr lang="en-US" dirty="0" smtClean="0"/>
              <a:t>spark or catch </a:t>
            </a:r>
            <a:r>
              <a:rPr lang="en-US" dirty="0"/>
              <a:t>and ignite </a:t>
            </a:r>
            <a:r>
              <a:rPr lang="en-US" dirty="0" smtClean="0"/>
              <a:t>should work.</a:t>
            </a:r>
          </a:p>
          <a:p>
            <a:r>
              <a:rPr lang="en-US" dirty="0" smtClean="0"/>
              <a:t>2. </a:t>
            </a:r>
            <a:r>
              <a:rPr lang="en-US" dirty="0"/>
              <a:t>Gather several handfuls </a:t>
            </a:r>
            <a:r>
              <a:rPr lang="en-US" dirty="0" smtClean="0"/>
              <a:t>of </a:t>
            </a:r>
            <a:r>
              <a:rPr lang="en-US" dirty="0"/>
              <a:t>tiny pieces of wood </a:t>
            </a:r>
            <a:r>
              <a:rPr lang="en-US" dirty="0" smtClean="0"/>
              <a:t>in reasonable sizes </a:t>
            </a:r>
            <a:r>
              <a:rPr lang="en-US" dirty="0"/>
              <a:t>and lots and lots of wood bigger than </a:t>
            </a:r>
            <a:r>
              <a:rPr lang="en-US" dirty="0" smtClean="0"/>
              <a:t>this </a:t>
            </a:r>
            <a:r>
              <a:rPr lang="en-US" dirty="0"/>
              <a:t>up to about the thickness of your arm</a:t>
            </a:r>
            <a:r>
              <a:rPr lang="en-US" dirty="0" smtClean="0"/>
              <a:t>.</a:t>
            </a:r>
          </a:p>
          <a:p>
            <a:r>
              <a:rPr lang="en-US" dirty="0" smtClean="0"/>
              <a:t>3.Make a nest. </a:t>
            </a:r>
            <a:r>
              <a:rPr lang="en-US" dirty="0"/>
              <a:t>Use small </a:t>
            </a:r>
            <a:r>
              <a:rPr lang="en-US" dirty="0" smtClean="0"/>
              <a:t>fiber such </a:t>
            </a:r>
            <a:r>
              <a:rPr lang="en-US" dirty="0"/>
              <a:t>as </a:t>
            </a:r>
            <a:r>
              <a:rPr lang="en-US" dirty="0" smtClean="0"/>
              <a:t>cattail </a:t>
            </a:r>
            <a:r>
              <a:rPr lang="en-US" dirty="0"/>
              <a:t>to ignite the coal and slightly thicker fiber on the outside such as dry leaves to shelter the </a:t>
            </a:r>
            <a:r>
              <a:rPr lang="en-US" dirty="0" smtClean="0"/>
              <a:t>nest. Make </a:t>
            </a:r>
            <a:r>
              <a:rPr lang="en-US" dirty="0"/>
              <a:t>sure you leave a hole for the coal. A cotton ball size of tinder </a:t>
            </a:r>
            <a:r>
              <a:rPr lang="en-US" dirty="0" smtClean="0"/>
              <a:t>will work.</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8400" y="4572000"/>
            <a:ext cx="2619048" cy="1742857"/>
          </a:xfrm>
          <a:prstGeom prst="rect">
            <a:avLst/>
          </a:prstGeom>
        </p:spPr>
      </p:pic>
    </p:spTree>
    <p:extLst>
      <p:ext uri="{BB962C8B-B14F-4D97-AF65-F5344CB8AC3E}">
        <p14:creationId xmlns:p14="http://schemas.microsoft.com/office/powerpoint/2010/main" val="26929418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7" presetClass="emph" presetSubtype="2" fill="hold" nodeType="clickEffect">
                                  <p:stCondLst>
                                    <p:cond delay="0"/>
                                  </p:stCondLst>
                                  <p:childTnLst>
                                    <p:animClr clrSpc="rgb" dir="cw">
                                      <p:cBhvr>
                                        <p:cTn id="28" dur="2000" fill="hold"/>
                                        <p:tgtEl>
                                          <p:spTgt spid="4"/>
                                        </p:tgtEl>
                                        <p:attrNameLst>
                                          <p:attrName>stroke.color</p:attrName>
                                        </p:attrNameLst>
                                      </p:cBhvr>
                                      <p:to>
                                        <a:schemeClr val="accent2"/>
                                      </p:to>
                                    </p:animClr>
                                    <p:set>
                                      <p:cBhvr>
                                        <p:cTn id="29" dur="2000" fill="hold"/>
                                        <p:tgtEl>
                                          <p:spTgt spid="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make a bow.</a:t>
            </a:r>
            <a:endParaRPr lang="en-US" dirty="0"/>
          </a:p>
        </p:txBody>
      </p:sp>
      <p:sp>
        <p:nvSpPr>
          <p:cNvPr id="3" name="Content Placeholder 2"/>
          <p:cNvSpPr>
            <a:spLocks noGrp="1"/>
          </p:cNvSpPr>
          <p:nvPr>
            <p:ph idx="1"/>
          </p:nvPr>
        </p:nvSpPr>
        <p:spPr/>
        <p:txBody>
          <a:bodyPr>
            <a:normAutofit fontScale="77500" lnSpcReduction="20000"/>
          </a:bodyPr>
          <a:lstStyle/>
          <a:p>
            <a:r>
              <a:rPr lang="en-US" dirty="0"/>
              <a:t>Use slightly bendable wood for the bow. </a:t>
            </a:r>
            <a:r>
              <a:rPr lang="en-US" dirty="0" smtClean="0"/>
              <a:t>You will </a:t>
            </a:r>
            <a:r>
              <a:rPr lang="en-US" dirty="0"/>
              <a:t>be putting a lot of pressure on the </a:t>
            </a:r>
            <a:r>
              <a:rPr lang="en-US" dirty="0" smtClean="0"/>
              <a:t>bow </a:t>
            </a:r>
            <a:r>
              <a:rPr lang="en-US" dirty="0"/>
              <a:t>and dead wood is more likely to break than similarly sized green </a:t>
            </a:r>
            <a:r>
              <a:rPr lang="en-US" dirty="0" smtClean="0"/>
              <a:t>wood.</a:t>
            </a:r>
          </a:p>
          <a:p>
            <a:r>
              <a:rPr lang="en-US" dirty="0" smtClean="0"/>
              <a:t>Starters should </a:t>
            </a:r>
            <a:r>
              <a:rPr lang="en-US" dirty="0"/>
              <a:t>make a bow 1.5 to 2 feet </a:t>
            </a:r>
            <a:r>
              <a:rPr lang="en-US" dirty="0" smtClean="0"/>
              <a:t>long.</a:t>
            </a:r>
          </a:p>
          <a:p>
            <a:r>
              <a:rPr lang="en-US" dirty="0"/>
              <a:t>Use as thin a piece of wood as you can so the bow will be as light as possible. A lighter bow is easier to control and takes less strength to push back and forth. </a:t>
            </a:r>
            <a:r>
              <a:rPr lang="en-US" dirty="0" smtClean="0"/>
              <a:t>However </a:t>
            </a:r>
            <a:r>
              <a:rPr lang="en-US" dirty="0"/>
              <a:t>it has to be stiff enough to not bend when </a:t>
            </a:r>
            <a:r>
              <a:rPr lang="en-US" dirty="0" smtClean="0"/>
              <a:t>you are </a:t>
            </a:r>
            <a:r>
              <a:rPr lang="en-US" dirty="0"/>
              <a:t>using it. The bow </a:t>
            </a:r>
            <a:r>
              <a:rPr lang="en-US" dirty="0" smtClean="0"/>
              <a:t>does not actually </a:t>
            </a:r>
            <a:r>
              <a:rPr lang="en-US" dirty="0"/>
              <a:t>have to have much of a curve to </a:t>
            </a:r>
            <a:r>
              <a:rPr lang="en-US" dirty="0" smtClean="0"/>
              <a:t>it.</a:t>
            </a:r>
          </a:p>
          <a:p>
            <a:r>
              <a:rPr lang="en-US" dirty="0" smtClean="0"/>
              <a:t>If able </a:t>
            </a:r>
            <a:r>
              <a:rPr lang="en-US" dirty="0"/>
              <a:t>use a knife to whittle your drill until it is straight and round. The top end of the drill should be shaped like the end of a </a:t>
            </a:r>
            <a:r>
              <a:rPr lang="en-US" dirty="0" smtClean="0"/>
              <a:t>pencil the </a:t>
            </a:r>
            <a:r>
              <a:rPr lang="en-US" dirty="0"/>
              <a:t>bottom end should be more blunt. Take some time to get the drill just right. It will pay off. The top of the drill must be sharper so that there is less friction than the </a:t>
            </a:r>
            <a:r>
              <a:rPr lang="en-US" dirty="0" smtClean="0"/>
              <a:t>bottom.</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600" y="2133600"/>
            <a:ext cx="2381250" cy="581025"/>
          </a:xfrm>
          <a:prstGeom prst="rect">
            <a:avLst/>
          </a:prstGeom>
        </p:spPr>
      </p:pic>
    </p:spTree>
    <p:extLst>
      <p:ext uri="{BB962C8B-B14F-4D97-AF65-F5344CB8AC3E}">
        <p14:creationId xmlns:p14="http://schemas.microsoft.com/office/powerpoint/2010/main" val="344820197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2"/>
                                        </p:tgtEl>
                                        <p:attrNameLst>
                                          <p:attrName>style.visibility</p:attrName>
                                        </p:attrNameLst>
                                      </p:cBhvr>
                                      <p:to>
                                        <p:strVal val="visible"/>
                                      </p:to>
                                    </p:set>
                                    <p:animEffect transition="in" filter="fade">
                                      <p:cBhvr>
                                        <p:cTn id="79" dur="1000"/>
                                        <p:tgtEl>
                                          <p:spTgt spid="2"/>
                                        </p:tgtEl>
                                      </p:cBhvr>
                                    </p:animEffect>
                                    <p:anim calcmode="lin" valueType="num">
                                      <p:cBhvr>
                                        <p:cTn id="80" dur="1000" fill="hold"/>
                                        <p:tgtEl>
                                          <p:spTgt spid="2"/>
                                        </p:tgtEl>
                                        <p:attrNameLst>
                                          <p:attrName>ppt_x</p:attrName>
                                        </p:attrNameLst>
                                      </p:cBhvr>
                                      <p:tavLst>
                                        <p:tav tm="0">
                                          <p:val>
                                            <p:strVal val="#ppt_x"/>
                                          </p:val>
                                        </p:tav>
                                        <p:tav tm="100000">
                                          <p:val>
                                            <p:strVal val="#ppt_x"/>
                                          </p:val>
                                        </p:tav>
                                      </p:tavLst>
                                    </p:anim>
                                    <p:anim calcmode="lin" valueType="num">
                                      <p:cBhvr>
                                        <p:cTn id="8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fade">
                                      <p:cBhvr>
                                        <p:cTn id="8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catch fish</a:t>
            </a:r>
            <a:endParaRPr lang="en-US" dirty="0"/>
          </a:p>
        </p:txBody>
      </p:sp>
      <p:sp>
        <p:nvSpPr>
          <p:cNvPr id="3" name="Content Placeholder 2"/>
          <p:cNvSpPr>
            <a:spLocks noGrp="1"/>
          </p:cNvSpPr>
          <p:nvPr>
            <p:ph idx="1"/>
          </p:nvPr>
        </p:nvSpPr>
        <p:spPr/>
        <p:txBody>
          <a:bodyPr/>
          <a:lstStyle/>
          <a:p>
            <a:r>
              <a:rPr lang="en-US" dirty="0" smtClean="0"/>
              <a:t>First use the bow you made. Find a pond or lake and aim at the fish. Not directly cause of the reflection might have the fish at a different angle. It is Because of the light. So aim slightly of because of the light.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09999"/>
            <a:ext cx="9144000" cy="3337523"/>
          </a:xfrm>
          <a:prstGeom prst="rect">
            <a:avLst/>
          </a:prstGeom>
        </p:spPr>
      </p:pic>
    </p:spTree>
    <p:extLst>
      <p:ext uri="{BB962C8B-B14F-4D97-AF65-F5344CB8AC3E}">
        <p14:creationId xmlns:p14="http://schemas.microsoft.com/office/powerpoint/2010/main" val="378915669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make a signal for help.</a:t>
            </a:r>
            <a:endParaRPr lang="en-US" dirty="0"/>
          </a:p>
        </p:txBody>
      </p:sp>
      <p:sp>
        <p:nvSpPr>
          <p:cNvPr id="3" name="Content Placeholder 2"/>
          <p:cNvSpPr>
            <a:spLocks noGrp="1"/>
          </p:cNvSpPr>
          <p:nvPr>
            <p:ph idx="1"/>
          </p:nvPr>
        </p:nvSpPr>
        <p:spPr/>
        <p:txBody>
          <a:bodyPr>
            <a:normAutofit/>
          </a:bodyPr>
          <a:lstStyle/>
          <a:p>
            <a:r>
              <a:rPr lang="en-US" dirty="0" smtClean="0"/>
              <a:t>Find </a:t>
            </a:r>
            <a:r>
              <a:rPr lang="en-US" dirty="0"/>
              <a:t>a clearing to </a:t>
            </a:r>
            <a:r>
              <a:rPr lang="en-US" dirty="0" smtClean="0"/>
              <a:t>build your fire do what I told you to do in how to make a fire slide. But do it fast so you can catch the planes sight. Make the fire bigger and the smoke mostly.</a:t>
            </a:r>
          </a:p>
          <a:p>
            <a:pPr marL="137160" indent="0">
              <a:buNone/>
            </a:pP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6" y="3377103"/>
            <a:ext cx="8091973" cy="3480897"/>
          </a:xfrm>
          <a:prstGeom prst="rect">
            <a:avLst/>
          </a:prstGeom>
        </p:spPr>
      </p:pic>
    </p:spTree>
    <p:extLst>
      <p:ext uri="{BB962C8B-B14F-4D97-AF65-F5344CB8AC3E}">
        <p14:creationId xmlns:p14="http://schemas.microsoft.com/office/powerpoint/2010/main" val="299732184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to do when you meet a skunk.</a:t>
            </a:r>
            <a:endParaRPr lang="en-US" dirty="0"/>
          </a:p>
        </p:txBody>
      </p:sp>
      <p:sp>
        <p:nvSpPr>
          <p:cNvPr id="3" name="Content Placeholder 2"/>
          <p:cNvSpPr>
            <a:spLocks noGrp="1"/>
          </p:cNvSpPr>
          <p:nvPr>
            <p:ph idx="1"/>
          </p:nvPr>
        </p:nvSpPr>
        <p:spPr/>
        <p:txBody>
          <a:bodyPr/>
          <a:lstStyle/>
          <a:p>
            <a:r>
              <a:rPr lang="en-US" dirty="0" smtClean="0"/>
              <a:t>First off all give it plenty of space don’t through anything at it. Or it will spray! Try not to alarm the furry animal or it will spray. The spray may blind you for a long time.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157946">
            <a:off x="390298" y="3673138"/>
            <a:ext cx="2690948" cy="2819400"/>
          </a:xfrm>
          <a:prstGeom prst="rect">
            <a:avLst/>
          </a:prstGeom>
        </p:spPr>
      </p:pic>
    </p:spTree>
    <p:extLst>
      <p:ext uri="{BB962C8B-B14F-4D97-AF65-F5344CB8AC3E}">
        <p14:creationId xmlns:p14="http://schemas.microsoft.com/office/powerpoint/2010/main" val="40366120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TotalTime>
  <Words>733</Words>
  <Application>Microsoft Office PowerPoint</Application>
  <PresentationFormat>On-screen Show (4:3)</PresentationFormat>
  <Paragraphs>34</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Survival Kit</vt:lpstr>
      <vt:lpstr>How to build a shelter</vt:lpstr>
      <vt:lpstr>What to do when you encounter a bear.</vt:lpstr>
      <vt:lpstr>What type of animals and things.</vt:lpstr>
      <vt:lpstr>How to make fire.</vt:lpstr>
      <vt:lpstr>How to make a bow.</vt:lpstr>
      <vt:lpstr>How to catch fish</vt:lpstr>
      <vt:lpstr>How to make a signal for help.</vt:lpstr>
      <vt:lpstr>What to do when you meet a skunk.</vt:lpstr>
      <vt:lpstr>Tornados</vt:lpstr>
    </vt:vector>
  </TitlesOfParts>
  <Company>Creve Coeur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Survival Kit</dc:title>
  <dc:creator>Windows User</dc:creator>
  <cp:lastModifiedBy>Windows User</cp:lastModifiedBy>
  <cp:revision>22</cp:revision>
  <dcterms:created xsi:type="dcterms:W3CDTF">2011-03-30T13:56:47Z</dcterms:created>
  <dcterms:modified xsi:type="dcterms:W3CDTF">2011-04-08T13:26:38Z</dcterms:modified>
</cp:coreProperties>
</file>